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ExtraBold" panose="00000900000000000000" pitchFamily="2" charset="0"/>
      <p:bold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Montserrat ExtraBold" panose="00000900000000000000" pitchFamily="2" charset="0"/>
      <p:bold r:id="rId25"/>
      <p:boldItalic r:id="rId26"/>
    </p:embeddedFont>
    <p:embeddedFont>
      <p:font typeface="Public Sans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hg/wVzJmyMG5kAbdOVI1pDzc0Y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customschemas.google.com/relationships/presentationmetadata" Target="meta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1f5d965ad35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g1f5d965ad35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7" name="Google Shape;3677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g1f5d965ad35_0_3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4" name="Google Shape;3684;g1f5d965ad35_0_3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8" name="Google Shape;3698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4" name="Google Shape;3704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1" name="Google Shape;1831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2" name="Google Shape;1832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1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9" name="Google Shape;1839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2" name="Google Shape;1842;g1f5d965ad35_0_1855"/>
          <p:cNvGrpSpPr/>
          <p:nvPr/>
        </p:nvGrpSpPr>
        <p:grpSpPr>
          <a:xfrm>
            <a:off x="270525" y="225963"/>
            <a:ext cx="175200" cy="4248355"/>
            <a:chOff x="270520" y="1140367"/>
            <a:chExt cx="175200" cy="4733543"/>
          </a:xfrm>
        </p:grpSpPr>
        <p:grpSp>
          <p:nvGrpSpPr>
            <p:cNvPr id="1843" name="Google Shape;1843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44" name="Google Shape;1844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45" name="Google Shape;1845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46" name="Google Shape;1846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47" name="Google Shape;1847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48" name="Google Shape;1848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1" cy="4154881"/>
            <a:chOff x="2119847" y="-36707"/>
            <a:chExt cx="5217079" cy="5217079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1" cy="4154881"/>
            <a:chOff x="2119847" y="-36707"/>
            <a:chExt cx="5217079" cy="5217079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0" cy="825181"/>
            <a:chOff x="2257325" y="1871217"/>
            <a:chExt cx="560400" cy="825181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0" cy="825181"/>
            <a:chOff x="6326276" y="1871217"/>
            <a:chExt cx="560400" cy="825181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0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0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0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0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0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9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4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3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45" y="2390145"/>
            <a:ext cx="3689422" cy="7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sz="2000" dirty="0"/>
              <a:t>“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Grocery Delivery Website”</a:t>
            </a:r>
            <a:endParaRPr lang="en-US" sz="2000" dirty="0"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dirty="0"/>
              <a:t>Task - 4</a:t>
            </a:r>
            <a:endParaRPr sz="2000" dirty="0"/>
          </a:p>
        </p:txBody>
      </p:sp>
      <p:pic>
        <p:nvPicPr>
          <p:cNvPr id="3657" name="Google Shape;3657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577590" y="0"/>
            <a:ext cx="55664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indent="0"/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Delivery Website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1" y="1154901"/>
            <a:ext cx="4548587" cy="1321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Grocery delivery websites provide a hassle-free solution for ordering groceries from the comfort of your home. With an extensive selection of products, easy-to-use interfaces, and reliable delivery services . We offer a convenient and time-saving shopping experience for today's busy consumers. Say goodbye to crowded aisles and long checkout lines – Our grocery delivery  websites bring the supermarket to your doorstep.</a:t>
            </a:r>
            <a:endParaRPr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7013" y="242113"/>
            <a:ext cx="8364262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464EC76-078E-B986-DF0A-00F3810E0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260023"/>
              </p:ext>
            </p:extLst>
          </p:nvPr>
        </p:nvGraphicFramePr>
        <p:xfrm>
          <a:off x="84667" y="2667147"/>
          <a:ext cx="4608631" cy="196648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73284">
                  <a:extLst>
                    <a:ext uri="{9D8B030D-6E8A-4147-A177-3AD203B41FA5}">
                      <a16:colId xmlns:a16="http://schemas.microsoft.com/office/drawing/2014/main" val="4159414095"/>
                    </a:ext>
                  </a:extLst>
                </a:gridCol>
                <a:gridCol w="1793692">
                  <a:extLst>
                    <a:ext uri="{9D8B030D-6E8A-4147-A177-3AD203B41FA5}">
                      <a16:colId xmlns:a16="http://schemas.microsoft.com/office/drawing/2014/main" val="221920252"/>
                    </a:ext>
                  </a:extLst>
                </a:gridCol>
                <a:gridCol w="1041655">
                  <a:extLst>
                    <a:ext uri="{9D8B030D-6E8A-4147-A177-3AD203B41FA5}">
                      <a16:colId xmlns:a16="http://schemas.microsoft.com/office/drawing/2014/main" val="3898031184"/>
                    </a:ext>
                  </a:extLst>
                </a:gridCol>
              </a:tblGrid>
              <a:tr h="3543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372370969"/>
                  </a:ext>
                </a:extLst>
              </a:tr>
              <a:tr h="4015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</a:rPr>
                        <a:t>au721220205020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</a:rPr>
                        <a:t>KARTHICK L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solidFill>
                            <a:schemeClr val="bg1"/>
                          </a:solidFill>
                        </a:rPr>
                        <a:t>CD2_15</a:t>
                      </a:r>
                      <a:endParaRPr sz="11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768387562"/>
                  </a:ext>
                </a:extLst>
              </a:tr>
              <a:tr h="4015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</a:rPr>
                        <a:t>au721220205029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MARI SELVAM M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solidFill>
                            <a:schemeClr val="bg1"/>
                          </a:solidFill>
                        </a:rPr>
                        <a:t>CD2_15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0827852"/>
                  </a:ext>
                </a:extLst>
              </a:tr>
              <a:tr h="4015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</a:rPr>
                        <a:t>au721220205036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PRADHAP K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solidFill>
                            <a:schemeClr val="bg1"/>
                          </a:solidFill>
                        </a:rPr>
                        <a:t>CD2_15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703184432"/>
                  </a:ext>
                </a:extLst>
              </a:tr>
              <a:tr h="35438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</a:rPr>
                        <a:t>au721220205055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SUDEEP J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solidFill>
                            <a:schemeClr val="bg1"/>
                          </a:solidFill>
                        </a:rPr>
                        <a:t>CD2_15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7776919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g1f5d965ad35_0_1833"/>
          <p:cNvSpPr txBox="1">
            <a:spLocks noGrp="1"/>
          </p:cNvSpPr>
          <p:nvPr>
            <p:ph type="body" idx="1"/>
          </p:nvPr>
        </p:nvSpPr>
        <p:spPr>
          <a:xfrm>
            <a:off x="445775" y="615099"/>
            <a:ext cx="6891900" cy="21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Integrate the APIs to frontend to ensure the dynamic feature of website</a:t>
            </a:r>
            <a:endParaRPr sz="12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Point base api to the severs base url 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Design api calls for each element 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Handle errors in the output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Render output of apis to different low level components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Secure content of post apis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0" name="Google Shape;3670;g1f5d965ad35_0_1833"/>
          <p:cNvSpPr txBox="1"/>
          <p:nvPr/>
        </p:nvSpPr>
        <p:spPr>
          <a:xfrm>
            <a:off x="445773" y="237125"/>
            <a:ext cx="4184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4 :: 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Dynamic Frontend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1" name="Google Shape;3671;g1f5d965ad35_0_1833"/>
          <p:cNvSpPr txBox="1"/>
          <p:nvPr/>
        </p:nvSpPr>
        <p:spPr>
          <a:xfrm>
            <a:off x="489450" y="270361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1f5d965ad35_0_1833"/>
          <p:cNvSpPr txBox="1"/>
          <p:nvPr/>
        </p:nvSpPr>
        <p:spPr>
          <a:xfrm>
            <a:off x="489450" y="238502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73" name="Google Shape;3673;g1f5d965ad35_0_1833"/>
          <p:cNvSpPr txBox="1"/>
          <p:nvPr/>
        </p:nvSpPr>
        <p:spPr>
          <a:xfrm>
            <a:off x="489450" y="3641971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Developing complicated UI using HTML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1f5d965ad35_0_1833"/>
          <p:cNvSpPr txBox="1"/>
          <p:nvPr/>
        </p:nvSpPr>
        <p:spPr>
          <a:xfrm>
            <a:off x="445780" y="32457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88C3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0" name="Google Shape;3680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 flipH="1">
            <a:off x="9144000" y="0"/>
            <a:ext cx="136017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1" name="Google Shape;3681;g2139e008f02_0_0"/>
          <p:cNvSpPr txBox="1"/>
          <p:nvPr/>
        </p:nvSpPr>
        <p:spPr>
          <a:xfrm>
            <a:off x="445779" y="287541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3679;g2139e008f02_0_0">
            <a:extLst>
              <a:ext uri="{FF2B5EF4-FFF2-40B4-BE49-F238E27FC236}">
                <a16:creationId xmlns:a16="http://schemas.microsoft.com/office/drawing/2014/main" id="{FBD01B48-3410-9F85-A46F-02B9A897D511}"/>
              </a:ext>
            </a:extLst>
          </p:cNvPr>
          <p:cNvSpPr txBox="1"/>
          <p:nvPr/>
        </p:nvSpPr>
        <p:spPr>
          <a:xfrm>
            <a:off x="445778" y="579482"/>
            <a:ext cx="8458191" cy="2252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Setup Your Development Environment: Install Java Development Kit (JDK) and an Integrated Development Environment (IDE) like Eclipse.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Define Data Model and Create a class to represent a to-do item, including attributes like a unique ID, title, description, and completion status.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Implement CRUD Operations.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Set Up RESTful </a:t>
            </a:r>
            <a:r>
              <a:rPr lang="en-GB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API:Use</a:t>
            </a:r>
            <a:r>
              <a:rPr lang="en-GB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 a framework like Spring Boot or JAX-RS to create a RESTful API for your to-do list.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Testing and Deployment.</a:t>
            </a:r>
            <a:endParaRPr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3" name="Google Shape;3679;g2139e008f02_0_0">
            <a:extLst>
              <a:ext uri="{FF2B5EF4-FFF2-40B4-BE49-F238E27FC236}">
                <a16:creationId xmlns:a16="http://schemas.microsoft.com/office/drawing/2014/main" id="{6D6543C4-9054-046A-B3AF-4D4942330090}"/>
              </a:ext>
            </a:extLst>
          </p:cNvPr>
          <p:cNvSpPr txBox="1"/>
          <p:nvPr/>
        </p:nvSpPr>
        <p:spPr>
          <a:xfrm>
            <a:off x="445778" y="3237470"/>
            <a:ext cx="8458190" cy="176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  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   The website's backend is like a multitasking wizard—it manages product data, user accounts, and order processing. It ensures security, handles real-time delivery logistics, and sends out timely notifications. With a watchful eye on inventory, it orchestrates a seamless online shopping experience while complying with regulations. Its scalable design can handle traffic surges, making it the behind-the-scenes hero of the grocery delivery show.</a:t>
            </a:r>
            <a:endParaRPr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g1f5d965ad35_0_3666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7" name="Google Shape;3687;g1f5d965ad35_0_3666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Design Schema for data to be stored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1f5d965ad35_0_3666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mongodb server on localhost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1f5d965ad35_0_3666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dummy data with schema in mongodb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1f5d965ad35_0_3666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some test queries to test the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1f5d965ad35_0_3666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Point all routes with a appropriate controllers to control request and response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1f5d965ad35_0_3666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authentication middleware to all protected routes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1f5d965ad35_0_3666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Filter and santize all the incoming data in http requests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1f5d965ad35_0_3666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up secure environment variables for secret keys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1f5d965ad35_0_3666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1" name="Google Shape;3701;p212"/>
          <p:cNvSpPr txBox="1">
            <a:spLocks noGrp="1"/>
          </p:cNvSpPr>
          <p:nvPr>
            <p:ph type="body" idx="2"/>
          </p:nvPr>
        </p:nvSpPr>
        <p:spPr>
          <a:xfrm>
            <a:off x="3920490" y="1589201"/>
            <a:ext cx="306324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dirty="0">
                <a:solidFill>
                  <a:schemeClr val="tx1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https://github.com/KarthickL28/Task-4-Backend.git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dirty="0">
                <a:solidFill>
                  <a:schemeClr val="tx1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https://github.com/mari-123456/Task-4-Backend.git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dirty="0">
                <a:solidFill>
                  <a:schemeClr val="tx1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https://github.com/pradhapita36/Task-4-Backend.git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dirty="0">
                <a:solidFill>
                  <a:schemeClr val="tx1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https://github.com/sudeepjagadhesh/Task-4-Backend.git</a:t>
            </a:r>
            <a:endParaRPr sz="1200" dirty="0">
              <a:solidFill>
                <a:schemeClr val="tx1"/>
              </a:solidFill>
              <a:latin typeface="Public Sans" panose="020B0604020202020204" charset="0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6" name="Google Shape;3706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464</Words>
  <Application>Microsoft Office PowerPoint</Application>
  <PresentationFormat>On-screen Show (16:9)</PresentationFormat>
  <Paragraphs>62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EB Garamond</vt:lpstr>
      <vt:lpstr>Arial</vt:lpstr>
      <vt:lpstr>EB Garamond ExtraBold</vt:lpstr>
      <vt:lpstr>EB Garamond Medium</vt:lpstr>
      <vt:lpstr>Arial</vt:lpstr>
      <vt:lpstr>Calibri</vt:lpstr>
      <vt:lpstr>Noto Sans Symbols</vt:lpstr>
      <vt:lpstr>Montserrat ExtraBold</vt:lpstr>
      <vt:lpstr>Public Sans</vt:lpstr>
      <vt:lpstr>Times New Roman</vt:lpstr>
      <vt:lpstr>Simple Light</vt:lpstr>
      <vt:lpstr>Simple Light</vt:lpstr>
      <vt:lpstr>PowerPoint Presentation</vt:lpstr>
      <vt:lpstr>Grocery Delivery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Megaprathapan S</cp:lastModifiedBy>
  <cp:revision>3</cp:revision>
  <dcterms:created xsi:type="dcterms:W3CDTF">2020-08-13T11:21:46Z</dcterms:created>
  <dcterms:modified xsi:type="dcterms:W3CDTF">2023-11-20T06:55:52Z</dcterms:modified>
</cp:coreProperties>
</file>